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8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1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9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6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4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3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53A0-E240-4E1D-8F77-E86FB8DFA2F3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189B8-57A5-43E3-AB2A-603B14050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«Магнитогорск-Упаковка»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</p:spPr>
      </p:pic>
    </p:spTree>
    <p:extLst>
      <p:ext uri="{BB962C8B-B14F-4D97-AF65-F5344CB8AC3E}">
        <p14:creationId xmlns:p14="http://schemas.microsoft.com/office/powerpoint/2010/main" val="355292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«Магнитогорск-Упаковка»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784673" cy="4933253"/>
          </a:xfrm>
        </p:spPr>
      </p:pic>
    </p:spTree>
    <p:extLst>
      <p:ext uri="{BB962C8B-B14F-4D97-AF65-F5344CB8AC3E}">
        <p14:creationId xmlns:p14="http://schemas.microsoft.com/office/powerpoint/2010/main" val="399065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«Магнитогорск-Упаковка»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928689" cy="5037969"/>
          </a:xfrm>
        </p:spPr>
      </p:pic>
    </p:spTree>
    <p:extLst>
      <p:ext uri="{BB962C8B-B14F-4D97-AF65-F5344CB8AC3E}">
        <p14:creationId xmlns:p14="http://schemas.microsoft.com/office/powerpoint/2010/main" val="29804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«Магнитогорск-Упаковка»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784673" cy="4933253"/>
          </a:xfrm>
        </p:spPr>
      </p:pic>
    </p:spTree>
    <p:extLst>
      <p:ext uri="{BB962C8B-B14F-4D97-AF65-F5344CB8AC3E}">
        <p14:creationId xmlns:p14="http://schemas.microsoft.com/office/powerpoint/2010/main" val="315404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«Магнитогорск-Упаковка»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779390" cy="4929411"/>
          </a:xfrm>
        </p:spPr>
      </p:pic>
    </p:spTree>
    <p:extLst>
      <p:ext uri="{BB962C8B-B14F-4D97-AF65-F5344CB8AC3E}">
        <p14:creationId xmlns:p14="http://schemas.microsoft.com/office/powerpoint/2010/main" val="3661510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ООО «Магнитогорск-Упаковка»</vt:lpstr>
      <vt:lpstr>ООО «Магнитогорск-Упаковка»</vt:lpstr>
      <vt:lpstr>ООО «Магнитогорск-Упаковка»</vt:lpstr>
      <vt:lpstr>ООО «Магнитогорск-Упаковка»</vt:lpstr>
      <vt:lpstr>ООО «Магнитогорск-Упаковка»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«Магнитогорск-Упаковка»</dc:title>
  <dc:creator>uaer</dc:creator>
  <cp:lastModifiedBy>uaer</cp:lastModifiedBy>
  <cp:revision>1</cp:revision>
  <dcterms:created xsi:type="dcterms:W3CDTF">2017-11-02T08:07:32Z</dcterms:created>
  <dcterms:modified xsi:type="dcterms:W3CDTF">2017-11-02T08:10:34Z</dcterms:modified>
</cp:coreProperties>
</file>